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anca Goagara" userId="7b44f53d462a8059" providerId="LiveId" clId="{0D7864E9-62E7-4B87-8D04-16671033DBE0}"/>
    <pc:docChg chg="modSld">
      <pc:chgData name="Bianca Goagara" userId="7b44f53d462a8059" providerId="LiveId" clId="{0D7864E9-62E7-4B87-8D04-16671033DBE0}" dt="2025-01-21T16:46:11.977" v="9" actId="20577"/>
      <pc:docMkLst>
        <pc:docMk/>
      </pc:docMkLst>
      <pc:sldChg chg="modSp mod">
        <pc:chgData name="Bianca Goagara" userId="7b44f53d462a8059" providerId="LiveId" clId="{0D7864E9-62E7-4B87-8D04-16671033DBE0}" dt="2025-01-21T16:46:11.977" v="9" actId="20577"/>
        <pc:sldMkLst>
          <pc:docMk/>
          <pc:sldMk cId="2438754092" sldId="259"/>
        </pc:sldMkLst>
        <pc:spChg chg="mod">
          <ac:chgData name="Bianca Goagara" userId="7b44f53d462a8059" providerId="LiveId" clId="{0D7864E9-62E7-4B87-8D04-16671033DBE0}" dt="2025-01-21T16:46:11.977" v="9" actId="20577"/>
          <ac:spMkLst>
            <pc:docMk/>
            <pc:sldMk cId="2438754092" sldId="259"/>
            <ac:spMk id="3" creationId="{37ED9630-F4B4-565F-B9DE-D9773DC59F6A}"/>
          </ac:spMkLst>
        </pc:spChg>
      </pc:sldChg>
      <pc:sldChg chg="modSp mod">
        <pc:chgData name="Bianca Goagara" userId="7b44f53d462a8059" providerId="LiveId" clId="{0D7864E9-62E7-4B87-8D04-16671033DBE0}" dt="2025-01-21T16:46:01.793" v="0" actId="20577"/>
        <pc:sldMkLst>
          <pc:docMk/>
          <pc:sldMk cId="551325378" sldId="262"/>
        </pc:sldMkLst>
        <pc:spChg chg="mod">
          <ac:chgData name="Bianca Goagara" userId="7b44f53d462a8059" providerId="LiveId" clId="{0D7864E9-62E7-4B87-8D04-16671033DBE0}" dt="2025-01-21T16:46:01.793" v="0" actId="20577"/>
          <ac:spMkLst>
            <pc:docMk/>
            <pc:sldMk cId="551325378" sldId="262"/>
            <ac:spMk id="3" creationId="{6D378E5C-E943-46E1-5FC8-E921F0B4AE8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0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1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31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7539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52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2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80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53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4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1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15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66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7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7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36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D21BFB1-DD0C-4B4E-BB49-05A5C428412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E7A24-29D2-4C41-A4DD-70AFB098E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25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9AB3-E85B-5C7F-C34C-785D431CF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1003169"/>
          </a:xfrm>
        </p:spPr>
        <p:txBody>
          <a:bodyPr>
            <a:normAutofit fontScale="90000"/>
          </a:bodyPr>
          <a:lstStyle/>
          <a:p>
            <a:r>
              <a:rPr lang="ro-RO" sz="4000" dirty="0"/>
              <a:t>PROIECT</a:t>
            </a:r>
            <a:r>
              <a:rPr lang="en-US" sz="4000" dirty="0"/>
              <a:t>: HIDE AND SEEK</a:t>
            </a:r>
            <a:br>
              <a:rPr lang="ro-RO" sz="4000" dirty="0"/>
            </a:br>
            <a:r>
              <a:rPr lang="en-US" sz="4000" dirty="0"/>
              <a:t>ECHIP</a:t>
            </a:r>
            <a:r>
              <a:rPr lang="ro-RO" sz="4000" dirty="0"/>
              <a:t>Ă</a:t>
            </a:r>
            <a:r>
              <a:rPr lang="en-US" sz="4000" dirty="0"/>
              <a:t>:</a:t>
            </a:r>
            <a:r>
              <a:rPr lang="ro-RO" sz="4000" dirty="0"/>
              <a:t> MAZEMASTERS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59F14-3032-C2B6-81FC-6148363BE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US" dirty="0" err="1"/>
              <a:t>Ardelean</a:t>
            </a:r>
            <a:r>
              <a:rPr lang="en-US" dirty="0"/>
              <a:t> Ioana</a:t>
            </a:r>
          </a:p>
          <a:p>
            <a:pPr algn="r"/>
            <a:r>
              <a:rPr lang="en-US" dirty="0" err="1"/>
              <a:t>Bucurici</a:t>
            </a:r>
            <a:r>
              <a:rPr lang="en-US" dirty="0"/>
              <a:t> Ruth</a:t>
            </a:r>
          </a:p>
          <a:p>
            <a:pPr algn="r"/>
            <a:r>
              <a:rPr lang="en-US" dirty="0" err="1"/>
              <a:t>Goag</a:t>
            </a:r>
            <a:r>
              <a:rPr lang="ro-RO" dirty="0"/>
              <a:t>ă</a:t>
            </a:r>
            <a:r>
              <a:rPr lang="en-US" dirty="0"/>
              <a:t>r</a:t>
            </a:r>
            <a:r>
              <a:rPr lang="ro-RO" dirty="0"/>
              <a:t>ă</a:t>
            </a:r>
            <a:r>
              <a:rPr lang="en-US" dirty="0"/>
              <a:t> Bianca</a:t>
            </a:r>
          </a:p>
        </p:txBody>
      </p:sp>
    </p:spTree>
    <p:extLst>
      <p:ext uri="{BB962C8B-B14F-4D97-AF65-F5344CB8AC3E}">
        <p14:creationId xmlns:p14="http://schemas.microsoft.com/office/powerpoint/2010/main" val="234226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D9AB-B306-EB77-015A-FFED07F0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FD2A-03F3-2DB8-77F0-5AE870068A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 </a:t>
            </a:r>
            <a:r>
              <a:rPr lang="en-US" dirty="0" err="1"/>
              <a:t>presupune</a:t>
            </a:r>
            <a:r>
              <a:rPr lang="en-US" dirty="0"/>
              <a:t> </a:t>
            </a: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TurtleBot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labirint</a:t>
            </a:r>
            <a:r>
              <a:rPr lang="en-US" dirty="0"/>
              <a:t> virtual </a:t>
            </a:r>
            <a:r>
              <a:rPr lang="en-US" dirty="0" err="1"/>
              <a:t>creat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Gazebo</a:t>
            </a:r>
            <a:r>
              <a:rPr lang="ro-RO" dirty="0"/>
              <a:t>.</a:t>
            </a:r>
          </a:p>
          <a:p>
            <a:pPr marL="0" indent="0">
              <a:buNone/>
            </a:pPr>
            <a:r>
              <a:rPr lang="ro-RO" dirty="0"/>
              <a:t> </a:t>
            </a:r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a </a:t>
            </a:r>
            <a:r>
              <a:rPr lang="en-US" dirty="0" err="1"/>
              <a:t>demonstra</a:t>
            </a:r>
            <a:r>
              <a:rPr lang="en-US" dirty="0"/>
              <a:t> </a:t>
            </a:r>
            <a:r>
              <a:rPr lang="en-US" dirty="0" err="1"/>
              <a:t>capacitățile</a:t>
            </a:r>
            <a:r>
              <a:rPr lang="en-US" dirty="0"/>
              <a:t> </a:t>
            </a:r>
            <a:r>
              <a:rPr lang="en-US" dirty="0" err="1"/>
              <a:t>robotului</a:t>
            </a:r>
            <a:r>
              <a:rPr lang="en-US" dirty="0"/>
              <a:t> de a </a:t>
            </a:r>
            <a:r>
              <a:rPr lang="en-US" dirty="0" err="1"/>
              <a:t>naviga</a:t>
            </a:r>
            <a:r>
              <a:rPr lang="en-US" dirty="0"/>
              <a:t> </a:t>
            </a:r>
            <a:r>
              <a:rPr lang="en-US" dirty="0" err="1"/>
              <a:t>autonom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de a </a:t>
            </a:r>
            <a:r>
              <a:rPr lang="en-US" dirty="0" err="1"/>
              <a:t>găsi</a:t>
            </a:r>
            <a:r>
              <a:rPr lang="en-US" dirty="0"/>
              <a:t> un </a:t>
            </a:r>
            <a:r>
              <a:rPr lang="en-US" dirty="0" err="1"/>
              <a:t>obiect</a:t>
            </a:r>
            <a:r>
              <a:rPr lang="en-US" dirty="0"/>
              <a:t> (cub </a:t>
            </a:r>
            <a:r>
              <a:rPr lang="en-US" dirty="0" err="1"/>
              <a:t>roșu</a:t>
            </a:r>
            <a:r>
              <a:rPr lang="en-US" dirty="0"/>
              <a:t>)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mediu</a:t>
            </a:r>
            <a:r>
              <a:rPr lang="en-US" dirty="0"/>
              <a:t> complex</a:t>
            </a:r>
            <a:r>
              <a:rPr lang="ro-RO" dirty="0"/>
              <a:t>.</a:t>
            </a:r>
          </a:p>
          <a:p>
            <a:pPr marL="0" indent="0">
              <a:buNone/>
            </a:pPr>
            <a:r>
              <a:rPr lang="en-US" dirty="0" err="1"/>
              <a:t>Proiectul</a:t>
            </a:r>
            <a:r>
              <a:rPr lang="en-US" dirty="0"/>
              <a:t> are </a:t>
            </a:r>
            <a:r>
              <a:rPr lang="en-US" dirty="0" err="1"/>
              <a:t>aplicații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robotică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navigație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, </a:t>
            </a:r>
            <a:r>
              <a:rPr lang="en-US" dirty="0" err="1"/>
              <a:t>fiind</a:t>
            </a:r>
            <a:r>
              <a:rPr lang="en-US" dirty="0"/>
              <a:t> un pas important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dezvoltarea</a:t>
            </a:r>
            <a:r>
              <a:rPr lang="en-US" dirty="0"/>
              <a:t> de </a:t>
            </a:r>
            <a:r>
              <a:rPr lang="en-US" dirty="0" err="1"/>
              <a:t>roboți</a:t>
            </a:r>
            <a:r>
              <a:rPr lang="en-US" dirty="0"/>
              <a:t> care pot </a:t>
            </a:r>
            <a:r>
              <a:rPr lang="en-US" dirty="0" err="1"/>
              <a:t>efectua</a:t>
            </a:r>
            <a:r>
              <a:rPr lang="en-US" dirty="0"/>
              <a:t> </a:t>
            </a:r>
            <a:r>
              <a:rPr lang="en-US" dirty="0" err="1"/>
              <a:t>sarcini</a:t>
            </a:r>
            <a:r>
              <a:rPr lang="en-US" dirty="0"/>
              <a:t> </a:t>
            </a:r>
            <a:r>
              <a:rPr lang="en-US" dirty="0" err="1"/>
              <a:t>complexe</a:t>
            </a:r>
            <a:r>
              <a:rPr lang="ro-RO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18B5E-81DC-A638-A15E-7A34F59540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24" y="2060575"/>
            <a:ext cx="4395788" cy="3296841"/>
          </a:xfrm>
        </p:spPr>
      </p:pic>
    </p:spTree>
    <p:extLst>
      <p:ext uri="{BB962C8B-B14F-4D97-AF65-F5344CB8AC3E}">
        <p14:creationId xmlns:p14="http://schemas.microsoft.com/office/powerpoint/2010/main" val="21712248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8CD6-FC72-A474-E71E-0F4E7B4D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/>
              <a:t>TEHNOLOGII FOLOSITE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9716-0512-4E51-898B-589BCCE76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b="1" dirty="0"/>
              <a:t>  </a:t>
            </a:r>
            <a:r>
              <a:rPr lang="it-IT" b="1" dirty="0"/>
              <a:t>Gazebo</a:t>
            </a:r>
            <a:r>
              <a:rPr lang="it-IT" dirty="0"/>
              <a:t>: Un simulator 3D folosit pentru a crea medii de testare pentru roboți autonomi</a:t>
            </a:r>
            <a:r>
              <a:rPr lang="ro-RO" dirty="0"/>
              <a:t>.</a:t>
            </a:r>
          </a:p>
          <a:p>
            <a:pPr marL="0" indent="0">
              <a:buNone/>
            </a:pPr>
            <a:r>
              <a:rPr lang="ro-RO" b="1" dirty="0"/>
              <a:t>  </a:t>
            </a:r>
            <a:r>
              <a:rPr lang="en-US" b="1" dirty="0"/>
              <a:t>TurtleBot</a:t>
            </a:r>
            <a:r>
              <a:rPr lang="en-US" dirty="0"/>
              <a:t>: Un robot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utilizat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algoritmilor</a:t>
            </a:r>
            <a:r>
              <a:rPr lang="en-US" dirty="0"/>
              <a:t> de </a:t>
            </a:r>
            <a:r>
              <a:rPr lang="en-US" dirty="0" err="1"/>
              <a:t>navigație</a:t>
            </a:r>
            <a:r>
              <a:rPr lang="ro-RO" dirty="0"/>
              <a:t>.</a:t>
            </a:r>
          </a:p>
          <a:p>
            <a:pPr marL="0" indent="0">
              <a:buNone/>
            </a:pPr>
            <a:r>
              <a:rPr lang="ro-RO" b="1" dirty="0"/>
              <a:t>  </a:t>
            </a:r>
            <a:r>
              <a:rPr lang="en-US" b="1" dirty="0"/>
              <a:t>ROS (Robot Operating System)</a:t>
            </a:r>
            <a:r>
              <a:rPr lang="en-US" dirty="0"/>
              <a:t>: Un set de </a:t>
            </a:r>
            <a:r>
              <a:rPr lang="en-US" dirty="0" err="1"/>
              <a:t>frameworkuri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tool-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dezvoltarea</a:t>
            </a:r>
            <a:r>
              <a:rPr lang="en-US" dirty="0"/>
              <a:t> de </a:t>
            </a:r>
            <a:r>
              <a:rPr lang="en-US" dirty="0" err="1"/>
              <a:t>aplicații</a:t>
            </a:r>
            <a:r>
              <a:rPr lang="en-US" dirty="0"/>
              <a:t> </a:t>
            </a:r>
            <a:r>
              <a:rPr lang="en-US" dirty="0" err="1"/>
              <a:t>robotice</a:t>
            </a:r>
            <a:r>
              <a:rPr lang="ro-RO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BA61518-0A19-80C7-0CF2-99B2531ACB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89" y="2060575"/>
            <a:ext cx="5788659" cy="3023787"/>
          </a:xfrm>
        </p:spPr>
      </p:pic>
    </p:spTree>
    <p:extLst>
      <p:ext uri="{BB962C8B-B14F-4D97-AF65-F5344CB8AC3E}">
        <p14:creationId xmlns:p14="http://schemas.microsoft.com/office/powerpoint/2010/main" val="120650248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2CA7-9836-0C55-046B-0EA1E9FE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/>
              <a:t>SCENARIUL PROIECTULUI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D9630-F4B4-565F-B9DE-D9773DC59F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  </a:t>
            </a:r>
            <a:r>
              <a:rPr lang="en-US" dirty="0" err="1"/>
              <a:t>Labirintul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creat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Gazebo,</a:t>
            </a:r>
            <a:r>
              <a:rPr lang="ro-RO" dirty="0"/>
              <a:t> </a:t>
            </a:r>
            <a:r>
              <a:rPr lang="en-US" dirty="0"/>
              <a:t>care </a:t>
            </a:r>
            <a:r>
              <a:rPr lang="en-US" dirty="0" err="1"/>
              <a:t>imită</a:t>
            </a:r>
            <a:r>
              <a:rPr lang="en-US" dirty="0"/>
              <a:t> un </a:t>
            </a:r>
            <a:r>
              <a:rPr lang="en-US" dirty="0" err="1"/>
              <a:t>mediu</a:t>
            </a:r>
            <a:r>
              <a:rPr lang="en-US" dirty="0"/>
              <a:t> real</a:t>
            </a:r>
            <a:r>
              <a:rPr lang="ro-RO" dirty="0"/>
              <a:t>.</a:t>
            </a:r>
          </a:p>
          <a:p>
            <a:pPr marL="0" indent="0">
              <a:buNone/>
            </a:pPr>
            <a:r>
              <a:rPr lang="ro-RO" dirty="0"/>
              <a:t>  </a:t>
            </a:r>
            <a:r>
              <a:rPr lang="en-US" dirty="0"/>
              <a:t>TurtleBot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navigheze</a:t>
            </a:r>
            <a:r>
              <a:rPr lang="en-US" dirty="0"/>
              <a:t> </a:t>
            </a:r>
            <a:r>
              <a:rPr lang="en-US" dirty="0" err="1"/>
              <a:t>autonom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găsi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ro-RO" dirty="0"/>
              <a:t>a</a:t>
            </a:r>
            <a:r>
              <a:rPr lang="en-US" dirty="0"/>
              <a:t> </a:t>
            </a:r>
            <a:r>
              <a:rPr lang="en-US" dirty="0" err="1"/>
              <a:t>ajunge</a:t>
            </a:r>
            <a:r>
              <a:rPr lang="en-US" dirty="0"/>
              <a:t> la </a:t>
            </a:r>
            <a:r>
              <a:rPr lang="en-US" dirty="0" err="1"/>
              <a:t>cubul</a:t>
            </a:r>
            <a:r>
              <a:rPr lang="en-US" dirty="0"/>
              <a:t> </a:t>
            </a:r>
            <a:r>
              <a:rPr lang="en-US" dirty="0" err="1"/>
              <a:t>roșu</a:t>
            </a:r>
            <a:r>
              <a:rPr lang="en-US" dirty="0"/>
              <a:t>.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  </a:t>
            </a:r>
            <a:r>
              <a:rPr lang="en-US" dirty="0" err="1"/>
              <a:t>Robotul</a:t>
            </a:r>
            <a:r>
              <a:rPr lang="en-US" dirty="0"/>
              <a:t> </a:t>
            </a:r>
            <a:r>
              <a:rPr lang="en-US" dirty="0" err="1"/>
              <a:t>folosește</a:t>
            </a:r>
            <a:r>
              <a:rPr lang="en-US" dirty="0"/>
              <a:t> </a:t>
            </a:r>
            <a:r>
              <a:rPr lang="en-US" dirty="0" err="1"/>
              <a:t>senzori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de </a:t>
            </a:r>
            <a:r>
              <a:rPr lang="en-US" dirty="0" err="1"/>
              <a:t>localizare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poziția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se </a:t>
            </a:r>
            <a:r>
              <a:rPr lang="en-US" dirty="0" err="1"/>
              <a:t>orienta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spațiu</a:t>
            </a:r>
            <a:r>
              <a:rPr lang="en-US" dirty="0"/>
              <a:t>.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  Am folosit și o camera adăugată robotului pentru </a:t>
            </a:r>
            <a:r>
              <a:rPr lang="ro-RO"/>
              <a:t>a detecta </a:t>
            </a:r>
            <a:r>
              <a:rPr lang="ro-RO" dirty="0"/>
              <a:t>cubul roșu.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8B630EF-14B0-66A3-8D1D-7A36772CF2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96" y="1858611"/>
            <a:ext cx="5740540" cy="3587837"/>
          </a:xfrm>
        </p:spPr>
      </p:pic>
    </p:spTree>
    <p:extLst>
      <p:ext uri="{BB962C8B-B14F-4D97-AF65-F5344CB8AC3E}">
        <p14:creationId xmlns:p14="http://schemas.microsoft.com/office/powerpoint/2010/main" val="243875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92F41-E2AD-61B3-E6CF-4D620E00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/>
              <a:t>PAȘII IMPLEMENTĂRII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CA002-8EE8-26F3-13AC-EF86097BE8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  </a:t>
            </a:r>
            <a:r>
              <a:rPr lang="en-US" b="1" dirty="0" err="1"/>
              <a:t>Crearea</a:t>
            </a:r>
            <a:r>
              <a:rPr lang="en-US" b="1" dirty="0"/>
              <a:t> </a:t>
            </a:r>
            <a:r>
              <a:rPr lang="en-US" b="1" dirty="0" err="1"/>
              <a:t>Labirintului</a:t>
            </a:r>
            <a:r>
              <a:rPr lang="en-US" dirty="0"/>
              <a:t>: Am </a:t>
            </a:r>
            <a:r>
              <a:rPr lang="en-US" dirty="0" err="1"/>
              <a:t>construit</a:t>
            </a:r>
            <a:r>
              <a:rPr lang="en-US" dirty="0"/>
              <a:t> un </a:t>
            </a:r>
            <a:r>
              <a:rPr lang="en-US" dirty="0" err="1"/>
              <a:t>labirint</a:t>
            </a:r>
            <a:r>
              <a:rPr lang="en-US" dirty="0"/>
              <a:t> 3D </a:t>
            </a:r>
            <a:r>
              <a:rPr lang="en-US" dirty="0" err="1"/>
              <a:t>folosind</a:t>
            </a:r>
            <a:r>
              <a:rPr lang="en-US" dirty="0"/>
              <a:t> Gazebo, cu </a:t>
            </a:r>
            <a:r>
              <a:rPr lang="en-US" dirty="0" err="1"/>
              <a:t>perete</a:t>
            </a:r>
            <a:r>
              <a:rPr lang="ro-RO" dirty="0"/>
              <a:t>.</a:t>
            </a:r>
          </a:p>
          <a:p>
            <a:pPr marL="0" indent="0">
              <a:buNone/>
            </a:pPr>
            <a:r>
              <a:rPr lang="ro-RO" dirty="0"/>
              <a:t>  </a:t>
            </a:r>
            <a:r>
              <a:rPr lang="en-US" b="1" dirty="0" err="1"/>
              <a:t>Configurarea</a:t>
            </a:r>
            <a:r>
              <a:rPr lang="en-US" b="1" dirty="0"/>
              <a:t> TurtleBot-</a:t>
            </a:r>
            <a:r>
              <a:rPr lang="en-US" b="1" dirty="0" err="1"/>
              <a:t>ului</a:t>
            </a:r>
            <a:r>
              <a:rPr lang="en-US" dirty="0"/>
              <a:t>: Am </a:t>
            </a:r>
            <a:r>
              <a:rPr lang="en-US" dirty="0" err="1"/>
              <a:t>instalat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configurat</a:t>
            </a:r>
            <a:r>
              <a:rPr lang="en-US" dirty="0"/>
              <a:t> TurtleBot </a:t>
            </a:r>
            <a:r>
              <a:rPr lang="en-US" dirty="0" err="1"/>
              <a:t>în</a:t>
            </a:r>
            <a:r>
              <a:rPr lang="en-US" dirty="0"/>
              <a:t> Gazebo </a:t>
            </a:r>
            <a:r>
              <a:rPr lang="en-US" dirty="0" err="1"/>
              <a:t>pentru</a:t>
            </a:r>
            <a:r>
              <a:rPr lang="en-US" dirty="0"/>
              <a:t> a-l face </a:t>
            </a:r>
            <a:r>
              <a:rPr lang="en-US" dirty="0" err="1"/>
              <a:t>capabil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 </a:t>
            </a:r>
            <a:r>
              <a:rPr lang="en-US" dirty="0" err="1"/>
              <a:t>autonomă</a:t>
            </a:r>
            <a:r>
              <a:rPr lang="en-US" dirty="0"/>
              <a:t>.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   </a:t>
            </a:r>
            <a:r>
              <a:rPr lang="en-US" b="1" dirty="0" err="1"/>
              <a:t>Algoritm</a:t>
            </a:r>
            <a:r>
              <a:rPr lang="en-US" b="1" dirty="0"/>
              <a:t> de </a:t>
            </a:r>
            <a:r>
              <a:rPr lang="en-US" b="1" dirty="0" err="1"/>
              <a:t>Navigație</a:t>
            </a:r>
            <a:r>
              <a:rPr lang="en-US" dirty="0"/>
              <a:t>: Am </a:t>
            </a:r>
            <a:r>
              <a:rPr lang="en-US" dirty="0" err="1"/>
              <a:t>implementat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de </a:t>
            </a:r>
            <a:r>
              <a:rPr lang="en-US" dirty="0" err="1"/>
              <a:t>navigație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ghida</a:t>
            </a:r>
            <a:r>
              <a:rPr lang="en-US" dirty="0"/>
              <a:t> </a:t>
            </a:r>
            <a:r>
              <a:rPr lang="en-US" dirty="0" err="1"/>
              <a:t>robotul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ajungă</a:t>
            </a:r>
            <a:r>
              <a:rPr lang="en-US" dirty="0"/>
              <a:t> la </a:t>
            </a:r>
            <a:r>
              <a:rPr lang="en-US" dirty="0" err="1"/>
              <a:t>cubul</a:t>
            </a:r>
            <a:r>
              <a:rPr lang="en-US" dirty="0"/>
              <a:t> </a:t>
            </a:r>
            <a:r>
              <a:rPr lang="en-US" dirty="0" err="1"/>
              <a:t>roșu</a:t>
            </a:r>
            <a:r>
              <a:rPr lang="ro-RO" dirty="0"/>
              <a:t>.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8715BA-4F42-90EC-DC22-C1A88ED5D9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18" y="1853248"/>
            <a:ext cx="4395788" cy="3643084"/>
          </a:xfrm>
        </p:spPr>
      </p:pic>
    </p:spTree>
    <p:extLst>
      <p:ext uri="{BB962C8B-B14F-4D97-AF65-F5344CB8AC3E}">
        <p14:creationId xmlns:p14="http://schemas.microsoft.com/office/powerpoint/2010/main" val="374603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7435-2FCC-0F2E-1D0D-73BF408D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/>
              <a:t>REZULTATE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DA396-F313-81E1-47A6-BFF680819D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/>
              <a:t>  </a:t>
            </a:r>
            <a:r>
              <a:rPr lang="en-US" dirty="0"/>
              <a:t>TurtleBot a </a:t>
            </a:r>
            <a:r>
              <a:rPr lang="en-US" dirty="0" err="1"/>
              <a:t>reușit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navigheze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labirint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ajungă</a:t>
            </a:r>
            <a:r>
              <a:rPr lang="en-US" dirty="0"/>
              <a:t> la </a:t>
            </a:r>
            <a:r>
              <a:rPr lang="en-US" dirty="0" err="1"/>
              <a:t>cubul</a:t>
            </a:r>
            <a:r>
              <a:rPr lang="en-US" dirty="0"/>
              <a:t> </a:t>
            </a:r>
            <a:r>
              <a:rPr lang="en-US" dirty="0" err="1"/>
              <a:t>roșu</a:t>
            </a:r>
            <a:r>
              <a:rPr lang="en-US" dirty="0"/>
              <a:t>, </a:t>
            </a:r>
            <a:r>
              <a:rPr lang="en-US" dirty="0" err="1"/>
              <a:t>demonstrând</a:t>
            </a:r>
            <a:r>
              <a:rPr lang="en-US" dirty="0"/>
              <a:t> </a:t>
            </a:r>
            <a:r>
              <a:rPr lang="en-US" dirty="0" err="1"/>
              <a:t>eficiența</a:t>
            </a:r>
            <a:r>
              <a:rPr lang="en-US" dirty="0"/>
              <a:t> </a:t>
            </a:r>
            <a:r>
              <a:rPr lang="en-US" dirty="0" err="1"/>
              <a:t>algoritmilor</a:t>
            </a:r>
            <a:r>
              <a:rPr lang="en-US" dirty="0"/>
              <a:t> de </a:t>
            </a:r>
            <a:r>
              <a:rPr lang="en-US" dirty="0" err="1"/>
              <a:t>navigație</a:t>
            </a:r>
            <a:r>
              <a:rPr lang="en-US" dirty="0"/>
              <a:t>.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  </a:t>
            </a:r>
            <a:r>
              <a:rPr lang="en-US" dirty="0" err="1"/>
              <a:t>Robotul</a:t>
            </a:r>
            <a:r>
              <a:rPr lang="en-US" dirty="0"/>
              <a:t> a </a:t>
            </a:r>
            <a:r>
              <a:rPr lang="en-US" dirty="0" err="1"/>
              <a:t>navigat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pe </a:t>
            </a:r>
            <a:r>
              <a:rPr lang="en-US" dirty="0" err="1"/>
              <a:t>traseu</a:t>
            </a:r>
            <a:r>
              <a:rPr lang="en-US" dirty="0"/>
              <a:t>.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  După ce găsește cubul, se oprește și lasă mesajul </a:t>
            </a:r>
            <a:r>
              <a:rPr lang="en-US" dirty="0"/>
              <a:t>“</a:t>
            </a:r>
            <a:r>
              <a:rPr lang="ro-RO" dirty="0"/>
              <a:t>Got you!</a:t>
            </a:r>
            <a:r>
              <a:rPr lang="en-US" dirty="0"/>
              <a:t>”</a:t>
            </a:r>
            <a:r>
              <a:rPr lang="ro-RO" dirty="0"/>
              <a:t>.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A2CF58E-21B3-38D8-CD9F-2A4D7A21F8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1666"/>
            <a:ext cx="5513028" cy="3476300"/>
          </a:xfrm>
        </p:spPr>
      </p:pic>
    </p:spTree>
    <p:extLst>
      <p:ext uri="{BB962C8B-B14F-4D97-AF65-F5344CB8AC3E}">
        <p14:creationId xmlns:p14="http://schemas.microsoft.com/office/powerpoint/2010/main" val="356036799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87C8-3C96-1815-EE91-87BC4186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/>
              <a:t>PROVOCĂRI ȘI ÎMBUNĂTĂȚIRI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8E5C-E943-46E1-5FC8-E921F0B4AE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o-RO" dirty="0"/>
              <a:t>  </a:t>
            </a:r>
            <a:r>
              <a:rPr lang="en-US" b="1" dirty="0" err="1"/>
              <a:t>Provocări</a:t>
            </a:r>
            <a:r>
              <a:rPr lang="en-US" dirty="0"/>
              <a:t>:</a:t>
            </a:r>
            <a:r>
              <a:rPr lang="ro-RO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Gestionarea</a:t>
            </a:r>
            <a:r>
              <a:rPr lang="en-US" dirty="0"/>
              <a:t> </a:t>
            </a:r>
            <a:r>
              <a:rPr lang="ro-RO" dirty="0"/>
              <a:t>robotului în evitarea pereților.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algoritmilor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reduce </a:t>
            </a:r>
            <a:r>
              <a:rPr lang="en-US" dirty="0" err="1"/>
              <a:t>timpul</a:t>
            </a:r>
            <a:r>
              <a:rPr lang="en-US" dirty="0"/>
              <a:t> de </a:t>
            </a:r>
            <a:r>
              <a:rPr lang="en-US" dirty="0" err="1"/>
              <a:t>navigare</a:t>
            </a:r>
            <a:r>
              <a:rPr lang="en-US" dirty="0"/>
              <a:t>.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  </a:t>
            </a:r>
            <a:r>
              <a:rPr lang="en-US" b="1" dirty="0" err="1"/>
              <a:t>Îmbunătățiri</a:t>
            </a:r>
            <a:r>
              <a:rPr lang="en-US" b="1" dirty="0"/>
              <a:t> </a:t>
            </a:r>
            <a:r>
              <a:rPr lang="en-US" b="1" dirty="0" err="1"/>
              <a:t>posibile</a:t>
            </a:r>
            <a:r>
              <a:rPr lang="en-US" dirty="0"/>
              <a:t>:</a:t>
            </a:r>
            <a:endParaRPr lang="ro-RO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dirty="0" err="1"/>
              <a:t>învățare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îmbunătăți</a:t>
            </a:r>
            <a:r>
              <a:rPr lang="en-US" dirty="0"/>
              <a:t> </a:t>
            </a:r>
            <a:r>
              <a:rPr lang="en-US" dirty="0" err="1"/>
              <a:t>performanța</a:t>
            </a:r>
            <a:r>
              <a:rPr lang="en-US" dirty="0"/>
              <a:t> </a:t>
            </a:r>
            <a:r>
              <a:rPr lang="en-US" dirty="0" err="1"/>
              <a:t>robotului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medii</a:t>
            </a:r>
            <a:r>
              <a:rPr lang="en-US" dirty="0"/>
              <a:t> </a:t>
            </a:r>
            <a:r>
              <a:rPr lang="en-US" dirty="0" err="1"/>
              <a:t>necunoscute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Adăugarea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dirty="0" err="1"/>
              <a:t>monitorizare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ajustare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real a </a:t>
            </a:r>
            <a:r>
              <a:rPr lang="en-US" dirty="0" err="1"/>
              <a:t>comportamentului</a:t>
            </a:r>
            <a:r>
              <a:rPr lang="en-US" dirty="0"/>
              <a:t> </a:t>
            </a:r>
            <a:r>
              <a:rPr lang="en-US" dirty="0" err="1"/>
              <a:t>robotului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o-RO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B177E71-C315-14FD-441B-CBDB4BF5F0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63" y="2413711"/>
            <a:ext cx="6006282" cy="3253402"/>
          </a:xfrm>
        </p:spPr>
      </p:pic>
    </p:spTree>
    <p:extLst>
      <p:ext uri="{BB962C8B-B14F-4D97-AF65-F5344CB8AC3E}">
        <p14:creationId xmlns:p14="http://schemas.microsoft.com/office/powerpoint/2010/main" val="551325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268C-3F31-08A2-326A-102FB9D8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/>
              <a:t>CONCLUZIE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3FEE7-5498-55A9-9596-42B74D3391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  </a:t>
            </a:r>
            <a:r>
              <a:rPr lang="en-US" dirty="0" err="1"/>
              <a:t>Proiectul</a:t>
            </a:r>
            <a:r>
              <a:rPr lang="en-US" dirty="0"/>
              <a:t> a </a:t>
            </a:r>
            <a:r>
              <a:rPr lang="en-US" dirty="0" err="1"/>
              <a:t>demonstrat</a:t>
            </a:r>
            <a:r>
              <a:rPr lang="en-US" dirty="0"/>
              <a:t> </a:t>
            </a:r>
            <a:r>
              <a:rPr lang="en-US" dirty="0" err="1"/>
              <a:t>capacitatea</a:t>
            </a:r>
            <a:r>
              <a:rPr lang="en-US" dirty="0"/>
              <a:t> TurtleBot de a </a:t>
            </a:r>
            <a:r>
              <a:rPr lang="en-US" dirty="0" err="1"/>
              <a:t>naviga</a:t>
            </a:r>
            <a:r>
              <a:rPr lang="en-US" dirty="0"/>
              <a:t> </a:t>
            </a:r>
            <a:r>
              <a:rPr lang="en-US" dirty="0" err="1"/>
              <a:t>autonom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labirint</a:t>
            </a:r>
            <a:r>
              <a:rPr lang="en-US" dirty="0"/>
              <a:t> complex.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 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tehnologii</a:t>
            </a:r>
            <a:r>
              <a:rPr lang="en-US" dirty="0"/>
              <a:t> precum Gazebo </a:t>
            </a:r>
            <a:r>
              <a:rPr lang="en-US" dirty="0" err="1"/>
              <a:t>și</a:t>
            </a:r>
            <a:r>
              <a:rPr lang="en-US" dirty="0"/>
              <a:t> ROS, am </a:t>
            </a:r>
            <a:r>
              <a:rPr lang="en-US" dirty="0" err="1"/>
              <a:t>realizat</a:t>
            </a:r>
            <a:r>
              <a:rPr lang="en-US" dirty="0"/>
              <a:t> o </a:t>
            </a:r>
            <a:r>
              <a:rPr lang="en-US" dirty="0" err="1"/>
              <a:t>simulare</a:t>
            </a:r>
            <a:r>
              <a:rPr lang="en-US" dirty="0"/>
              <a:t> </a:t>
            </a:r>
            <a:r>
              <a:rPr lang="en-US" dirty="0" err="1"/>
              <a:t>eficientă</a:t>
            </a:r>
            <a:r>
              <a:rPr lang="en-US" dirty="0"/>
              <a:t> a </a:t>
            </a:r>
            <a:r>
              <a:rPr lang="en-US" dirty="0" err="1"/>
              <a:t>unui</a:t>
            </a:r>
            <a:r>
              <a:rPr lang="en-US" dirty="0"/>
              <a:t> robot </a:t>
            </a:r>
            <a:r>
              <a:rPr lang="en-US" dirty="0" err="1"/>
              <a:t>autonom</a:t>
            </a:r>
            <a:r>
              <a:rPr lang="en-US" dirty="0"/>
              <a:t> </a:t>
            </a:r>
            <a:r>
              <a:rPr lang="en-US" dirty="0" err="1"/>
              <a:t>capabil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găsească</a:t>
            </a:r>
            <a:r>
              <a:rPr lang="en-US" dirty="0"/>
              <a:t> un </a:t>
            </a:r>
            <a:r>
              <a:rPr lang="en-US" dirty="0" err="1"/>
              <a:t>obiect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mediu</a:t>
            </a:r>
            <a:r>
              <a:rPr lang="en-US" dirty="0"/>
              <a:t> </a:t>
            </a:r>
            <a:r>
              <a:rPr lang="en-US" dirty="0" err="1"/>
              <a:t>necunoscut</a:t>
            </a:r>
            <a:r>
              <a:rPr lang="en-US" dirty="0"/>
              <a:t>.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  </a:t>
            </a: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deschide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posibilități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dezvoltarea</a:t>
            </a:r>
            <a:r>
              <a:rPr lang="en-US" dirty="0"/>
              <a:t> </a:t>
            </a:r>
            <a:r>
              <a:rPr lang="en-US" dirty="0" err="1"/>
              <a:t>roboților</a:t>
            </a:r>
            <a:r>
              <a:rPr lang="en-US" dirty="0"/>
              <a:t> </a:t>
            </a:r>
            <a:r>
              <a:rPr lang="en-US" dirty="0" err="1"/>
              <a:t>autonomi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aplicații</a:t>
            </a:r>
            <a:r>
              <a:rPr lang="en-US" dirty="0"/>
              <a:t> </a:t>
            </a:r>
            <a:r>
              <a:rPr lang="en-US" dirty="0" err="1"/>
              <a:t>reale</a:t>
            </a:r>
            <a:r>
              <a:rPr lang="ro-RO" dirty="0"/>
              <a:t>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BDB995-A973-ACE0-9CEB-48BCCCDA24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65" y="1853248"/>
            <a:ext cx="4765028" cy="3478470"/>
          </a:xfrm>
        </p:spPr>
      </p:pic>
    </p:spTree>
    <p:extLst>
      <p:ext uri="{BB962C8B-B14F-4D97-AF65-F5344CB8AC3E}">
        <p14:creationId xmlns:p14="http://schemas.microsoft.com/office/powerpoint/2010/main" val="413955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1483-F079-E4E9-26D0-2428CC96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680" y="1640264"/>
            <a:ext cx="8936612" cy="2856321"/>
          </a:xfrm>
        </p:spPr>
        <p:txBody>
          <a:bodyPr/>
          <a:lstStyle/>
          <a:p>
            <a:r>
              <a:rPr lang="ro-RO" sz="4000" dirty="0"/>
              <a:t>MULȚUMIM!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9FC7F4-B895-9434-5578-FFF6CE870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83" y="2884601"/>
            <a:ext cx="4572000" cy="2571750"/>
          </a:xfrm>
        </p:spPr>
      </p:pic>
    </p:spTree>
    <p:extLst>
      <p:ext uri="{BB962C8B-B14F-4D97-AF65-F5344CB8AC3E}">
        <p14:creationId xmlns:p14="http://schemas.microsoft.com/office/powerpoint/2010/main" val="54847492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</TotalTime>
  <Words>413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PROIECT: HIDE AND SEEK ECHIPĂ: MAZEMASTERS</vt:lpstr>
      <vt:lpstr>INTRODUCERE</vt:lpstr>
      <vt:lpstr>TEHNOLOGII FOLOSITE</vt:lpstr>
      <vt:lpstr>SCENARIUL PROIECTULUI</vt:lpstr>
      <vt:lpstr>PAȘII IMPLEMENTĂRII</vt:lpstr>
      <vt:lpstr>REZULTATE</vt:lpstr>
      <vt:lpstr>PROVOCĂRI ȘI ÎMBUNĂTĂȚIRI</vt:lpstr>
      <vt:lpstr>CONCLUZIE</vt:lpstr>
      <vt:lpstr>MULȚUMIM!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Bianca Goagara</dc:creator>
  <cp:lastModifiedBy>Bianca Goagara</cp:lastModifiedBy>
  <cp:revision>1</cp:revision>
  <dcterms:created xsi:type="dcterms:W3CDTF">2025-01-21T14:52:31Z</dcterms:created>
  <dcterms:modified xsi:type="dcterms:W3CDTF">2025-01-21T16:46:22Z</dcterms:modified>
</cp:coreProperties>
</file>